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8FCD-3880-473D-9400-24BC741EED50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4B03-7B5B-4292-ADD9-BAA3F67FAD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Mystic Music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68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8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68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6281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8381999" cy="56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Mystic Music</vt:lpstr>
      <vt:lpstr>Slide 2</vt:lpstr>
      <vt:lpstr>Slide 3</vt:lpstr>
      <vt:lpstr>Slide 4</vt:lpstr>
      <vt:lpstr>Slide 5</vt:lpstr>
      <vt:lpstr>Slide 6</vt:lpstr>
    </vt:vector>
  </TitlesOfParts>
  <Company>The Music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Mystic Music</dc:title>
  <dc:creator>Don Rechtman</dc:creator>
  <cp:lastModifiedBy>Don Rechtman</cp:lastModifiedBy>
  <cp:revision>1</cp:revision>
  <dcterms:created xsi:type="dcterms:W3CDTF">2013-12-27T10:23:47Z</dcterms:created>
  <dcterms:modified xsi:type="dcterms:W3CDTF">2013-12-27T10:31:24Z</dcterms:modified>
</cp:coreProperties>
</file>